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0" r:id="rId4"/>
    <p:sldId id="261" r:id="rId5"/>
    <p:sldId id="264" r:id="rId6"/>
    <p:sldId id="263" r:id="rId7"/>
    <p:sldId id="259" r:id="rId8"/>
    <p:sldId id="257" r:id="rId9"/>
    <p:sldId id="267" r:id="rId10"/>
    <p:sldId id="258" r:id="rId11"/>
    <p:sldId id="265" r:id="rId12"/>
    <p:sldId id="268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133" autoAdjust="0"/>
  </p:normalViewPr>
  <p:slideViewPr>
    <p:cSldViewPr>
      <p:cViewPr>
        <p:scale>
          <a:sx n="70" d="100"/>
          <a:sy n="70" d="100"/>
        </p:scale>
        <p:origin x="-1080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90703DF-FB30-4A3C-83E2-F052B2C749F9}" type="datetimeFigureOut">
              <a:rPr lang="en-CA" smtClean="0"/>
              <a:pPr/>
              <a:t>29/03/2011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CBA008B-7B69-43D5-9E48-4D38913BA5C4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3800" dirty="0" smtClean="0"/>
              <a:t>Civility</a:t>
            </a:r>
            <a:endParaRPr lang="en-CA" sz="1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Mr. Wilson - LMAC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4800" dirty="0" smtClean="0"/>
              <a:t>What is the State of Civility in our school?</a:t>
            </a:r>
            <a:endParaRPr lang="en-C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 smtClean="0"/>
              <a:t>How do we get a good sample of information about this?</a:t>
            </a:r>
          </a:p>
          <a:p>
            <a:endParaRPr lang="en-CA" sz="2400" b="1" u="sng" dirty="0" smtClean="0"/>
          </a:p>
          <a:p>
            <a:r>
              <a:rPr lang="en-CA" sz="4400" b="1" u="sng" dirty="0" smtClean="0"/>
              <a:t>The Survey</a:t>
            </a:r>
          </a:p>
          <a:p>
            <a:pPr lvl="1"/>
            <a:r>
              <a:rPr lang="en-CA" dirty="0" smtClean="0"/>
              <a:t>It is to be anonymous (no names)</a:t>
            </a:r>
          </a:p>
          <a:p>
            <a:pPr lvl="1"/>
            <a:r>
              <a:rPr lang="en-CA" dirty="0" smtClean="0"/>
              <a:t>Try to collect as much data as possible</a:t>
            </a:r>
          </a:p>
          <a:p>
            <a:pPr lvl="1"/>
            <a:r>
              <a:rPr lang="en-CA" dirty="0" smtClean="0"/>
              <a:t>Yourself and your peers: In the morning, during lunch, afterschool (Tim’s?), etc.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7200" dirty="0" smtClean="0"/>
              <a:t>The Results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What do we do with the results?</a:t>
            </a:r>
          </a:p>
          <a:p>
            <a:pPr lvl="1"/>
            <a:r>
              <a:rPr lang="en-CA" dirty="0" smtClean="0"/>
              <a:t>Put them all together</a:t>
            </a:r>
          </a:p>
          <a:p>
            <a:pPr lvl="1"/>
            <a:r>
              <a:rPr lang="en-CA" dirty="0" smtClean="0"/>
              <a:t>Put them into Excel and graph them</a:t>
            </a:r>
          </a:p>
          <a:p>
            <a:pPr lvl="1"/>
            <a:r>
              <a:rPr lang="en-CA" dirty="0" smtClean="0"/>
              <a:t>See what stands out</a:t>
            </a:r>
            <a:r>
              <a:rPr lang="en-CA" dirty="0" smtClean="0"/>
              <a:t>!</a:t>
            </a:r>
          </a:p>
          <a:p>
            <a:pPr lvl="1"/>
            <a:endParaRPr lang="en-CA" dirty="0" smtClean="0"/>
          </a:p>
          <a:p>
            <a:r>
              <a:rPr lang="en-CA" dirty="0" smtClean="0"/>
              <a:t>What are the Top Eight topics?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1500" dirty="0" smtClean="0"/>
              <a:t>Improv Skits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dirty="0" smtClean="0"/>
              <a:t>Improv Skits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4000" b="1" u="sng" dirty="0" smtClean="0"/>
              <a:t>From the “Top Eight”</a:t>
            </a:r>
          </a:p>
          <a:p>
            <a:r>
              <a:rPr lang="en-CA" dirty="0" smtClean="0"/>
              <a:t>Choose a topic</a:t>
            </a:r>
          </a:p>
          <a:p>
            <a:r>
              <a:rPr lang="en-CA" dirty="0" smtClean="0"/>
              <a:t>You have 15-20 minutes to create a 5 min skit</a:t>
            </a:r>
          </a:p>
          <a:p>
            <a:r>
              <a:rPr lang="en-CA" dirty="0" smtClean="0"/>
              <a:t>It must include TWO situations</a:t>
            </a:r>
          </a:p>
          <a:p>
            <a:pPr lvl="1"/>
            <a:r>
              <a:rPr lang="en-CA" dirty="0" smtClean="0"/>
              <a:t>Un-civil behaviour</a:t>
            </a:r>
            <a:endParaRPr lang="en-CA" dirty="0" smtClean="0"/>
          </a:p>
          <a:p>
            <a:pPr lvl="1"/>
            <a:r>
              <a:rPr lang="en-CA" dirty="0" smtClean="0"/>
              <a:t>Civil behaviour</a:t>
            </a:r>
            <a:endParaRPr lang="en-CA" dirty="0" smtClean="0"/>
          </a:p>
          <a:p>
            <a:r>
              <a:rPr lang="en-CA" dirty="0" smtClean="0"/>
              <a:t>Make sure the situation and the characters are clear!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862523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2134"/>
            <a:ext cx="8820472" cy="683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768752" cy="673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3" y="0"/>
            <a:ext cx="5208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580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-18256"/>
            <a:ext cx="6876256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/>
              <a:t>Define “Civility?”</a:t>
            </a:r>
            <a:endParaRPr lang="en-CA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Class Definition?</a:t>
            </a:r>
          </a:p>
          <a:p>
            <a:pPr lvl="1">
              <a:buNone/>
            </a:pPr>
            <a:r>
              <a:rPr lang="en-CA" dirty="0" smtClean="0"/>
              <a:t>How we should act, our behaviour, manners, politeness, respect, acceptance, concerned for others, public places, self-control, moral obligations, work-place, home, school, socializing, internet, social-pressure, personal expectations of others</a:t>
            </a:r>
            <a:r>
              <a:rPr lang="en-CA" smtClean="0"/>
              <a:t>, courteous,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6000" dirty="0" smtClean="0"/>
              <a:t>Online Definition</a:t>
            </a:r>
            <a:endParaRPr lang="en-CA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b="1" u="sng" dirty="0" smtClean="0"/>
              <a:t>From Wikipedia:</a:t>
            </a:r>
          </a:p>
          <a:p>
            <a:pPr marL="452438" lvl="1" indent="0">
              <a:buNone/>
            </a:pPr>
            <a:endParaRPr lang="en-CA" sz="1100" dirty="0" smtClean="0"/>
          </a:p>
          <a:p>
            <a:pPr marL="452438" lvl="1" indent="0">
              <a:buNone/>
            </a:pPr>
            <a:r>
              <a:rPr lang="en-CA" sz="3200" dirty="0" smtClean="0"/>
              <a:t>The term </a:t>
            </a:r>
            <a:r>
              <a:rPr lang="en-CA" sz="3200" i="1" dirty="0" smtClean="0"/>
              <a:t>civility</a:t>
            </a:r>
            <a:r>
              <a:rPr lang="en-CA" sz="3200" dirty="0" smtClean="0"/>
              <a:t> refers to behaviour between persons and groups that conforms to a social mode (that is, in accordance with the civil society), as itself being a foundational principle of society and law.</a:t>
            </a:r>
          </a:p>
          <a:p>
            <a:pPr marL="452438" lvl="1" indent="0">
              <a:buNone/>
            </a:pPr>
            <a:endParaRPr lang="en-CA" sz="3200" dirty="0" smtClean="0"/>
          </a:p>
          <a:p>
            <a:pPr marL="355600" lvl="1" indent="-355600">
              <a:buNone/>
            </a:pPr>
            <a:r>
              <a:rPr lang="en-CA" sz="1600" dirty="0" smtClean="0"/>
              <a:t>“Civic virtue.” </a:t>
            </a:r>
            <a:r>
              <a:rPr lang="en-CA" sz="1600" i="1" dirty="0" smtClean="0"/>
              <a:t>Wikipedia</a:t>
            </a:r>
            <a:r>
              <a:rPr lang="en-CA" sz="1600" dirty="0" smtClean="0"/>
              <a:t>. Feb 15 2011. Web. March 21 2011. &lt;http://en.wikipedia.org/wiki/Civic_virtue&gt;</a:t>
            </a:r>
            <a:endParaRPr lang="en-CA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69</TotalTime>
  <Words>258</Words>
  <Application>Microsoft Office PowerPoint</Application>
  <PresentationFormat>On-screen Show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Module</vt:lpstr>
      <vt:lpstr>Civility</vt:lpstr>
      <vt:lpstr>Slide 2</vt:lpstr>
      <vt:lpstr>Slide 3</vt:lpstr>
      <vt:lpstr>Slide 4</vt:lpstr>
      <vt:lpstr>Slide 5</vt:lpstr>
      <vt:lpstr>Slide 6</vt:lpstr>
      <vt:lpstr>Slide 7</vt:lpstr>
      <vt:lpstr>Define “Civility?”</vt:lpstr>
      <vt:lpstr>Online Definition</vt:lpstr>
      <vt:lpstr>What is the State of Civility in our school?</vt:lpstr>
      <vt:lpstr>The Results</vt:lpstr>
      <vt:lpstr>Improv Skits</vt:lpstr>
      <vt:lpstr>Improv Skits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Civility</dc:title>
  <dc:creator>Staff</dc:creator>
  <cp:lastModifiedBy>LMAC</cp:lastModifiedBy>
  <cp:revision>7</cp:revision>
  <dcterms:created xsi:type="dcterms:W3CDTF">2011-03-21T12:51:25Z</dcterms:created>
  <dcterms:modified xsi:type="dcterms:W3CDTF">2011-03-29T12:05:40Z</dcterms:modified>
</cp:coreProperties>
</file>